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6858000" cy="9144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A50021"/>
    <a:srgbClr val="00808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316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947" y="578883"/>
            <a:ext cx="6230107" cy="414528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41782" y="2426941"/>
            <a:ext cx="5829300" cy="24384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541782" y="4913376"/>
            <a:ext cx="5829300" cy="12192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190" y="707136"/>
            <a:ext cx="6137910" cy="558393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947" y="578883"/>
            <a:ext cx="6230107" cy="578843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258" y="6571488"/>
            <a:ext cx="6137910" cy="902208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1258" y="7499312"/>
            <a:ext cx="6137910" cy="560832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5764" y="707136"/>
            <a:ext cx="2948940" cy="585216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6520" y="707136"/>
            <a:ext cx="2948940" cy="585216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418" y="772584"/>
            <a:ext cx="2948940" cy="1056216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9127" y="772584"/>
            <a:ext cx="2948940" cy="1056216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5418" y="1930400"/>
            <a:ext cx="2948940" cy="465328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9127" y="1930400"/>
            <a:ext cx="2948940" cy="465328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4088" y="711200"/>
            <a:ext cx="2228850" cy="12192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154135" y="1930403"/>
            <a:ext cx="2228850" cy="5608149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71030" y="1240192"/>
            <a:ext cx="3469619" cy="629920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4800600" y="578883"/>
            <a:ext cx="1743454" cy="57912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6682741"/>
            <a:ext cx="6172200" cy="140208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4847034" y="711200"/>
            <a:ext cx="1680210" cy="5615307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16110" y="581024"/>
            <a:ext cx="4443984" cy="57912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190" y="6644640"/>
            <a:ext cx="6137910" cy="140208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7190" y="707136"/>
            <a:ext cx="6137910" cy="5583936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711206"/>
            <a:ext cx="1485900" cy="70103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00050" y="711204"/>
            <a:ext cx="4457700" cy="70104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8601" y="438913"/>
            <a:ext cx="6399041" cy="8262425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3947" y="578883"/>
            <a:ext cx="6230107" cy="73152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77190" y="6647453"/>
            <a:ext cx="6137910" cy="140208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77190" y="707136"/>
            <a:ext cx="6137910" cy="5583936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2832246" y="8149168"/>
            <a:ext cx="171450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D3BBB9E-31E1-4AD8-AB89-3ABC45D146F6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4546746" y="8149168"/>
            <a:ext cx="1714500" cy="48683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261246" y="8149168"/>
            <a:ext cx="34290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7323EA1-8540-447F-8519-8154E268B8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808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32"/>
          <p:cNvSpPr/>
          <p:nvPr/>
        </p:nvSpPr>
        <p:spPr>
          <a:xfrm>
            <a:off x="380581" y="6161256"/>
            <a:ext cx="1872208" cy="1277122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68" y="693358"/>
            <a:ext cx="3984625" cy="181419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76672" y="3491880"/>
            <a:ext cx="6120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НЕ ОФОРМЛЕНИЕ </a:t>
            </a: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ТРУДОВЫХ </a:t>
            </a: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ОТНОШЕНИЙ </a:t>
            </a:r>
            <a:b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И ПОЛУЧЕНИЕ ЗАРАБОТНОЙ ПЛАТЫ </a:t>
            </a: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«В КОНВЕРТЕ»  - ЭТО:</a:t>
            </a:r>
            <a:endParaRPr lang="ru-RU" b="1" dirty="0">
              <a:solidFill>
                <a:schemeClr val="tx2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3100" y="5076513"/>
            <a:ext cx="1872208" cy="1007655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28098" y="5056264"/>
            <a:ext cx="2232248" cy="2396055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53136" y="5056265"/>
            <a:ext cx="1872208" cy="1104991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60648" y="5145443"/>
            <a:ext cx="206745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 отсутствие </a:t>
            </a:r>
            <a:br>
              <a:rPr lang="ru-RU" sz="1300" b="1" dirty="0" smtClean="0">
                <a:latin typeface="Arial" pitchFamily="34" charset="0"/>
                <a:cs typeface="Arial" pitchFamily="34" charset="0"/>
              </a:rPr>
            </a:b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гарантий </a:t>
            </a:r>
            <a:br>
              <a:rPr lang="ru-RU" sz="1300" b="1" dirty="0" smtClean="0">
                <a:latin typeface="Arial" pitchFamily="34" charset="0"/>
                <a:cs typeface="Arial" pitchFamily="34" charset="0"/>
              </a:rPr>
            </a:b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на получение оплаты своего труда</a:t>
            </a:r>
          </a:p>
          <a:p>
            <a:pPr algn="ctr">
              <a:buFont typeface="Wingdings" pitchFamily="2" charset="2"/>
              <a:buChar char="Ø"/>
            </a:pPr>
            <a:endParaRPr lang="ru-RU" sz="13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  отсутствие возможности подтвердить свою платежеспособность при получении кредита в банке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328098" y="5159384"/>
            <a:ext cx="2232247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отсутствие выплат: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по временной нетрудоспособности</a:t>
            </a:r>
          </a:p>
          <a:p>
            <a:pPr marL="171450" indent="-171450" algn="just">
              <a:buFont typeface="Wingdings" pitchFamily="2" charset="2"/>
              <a:buChar char="Ø"/>
            </a:pPr>
            <a:endParaRPr lang="ru-RU" sz="8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по беременности и родам</a:t>
            </a:r>
          </a:p>
          <a:p>
            <a:pPr marL="171450" indent="-171450" algn="just">
              <a:buFont typeface="Wingdings" pitchFamily="2" charset="2"/>
              <a:buChar char="Ø"/>
            </a:pPr>
            <a:endParaRPr lang="ru-RU" sz="8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за работу во вредных условиях труда</a:t>
            </a:r>
            <a:endParaRPr lang="ru-RU" sz="1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09120" y="5324599"/>
            <a:ext cx="194421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отсутствие страхового стажа</a:t>
            </a:r>
          </a:p>
          <a:p>
            <a:pPr marL="171450" indent="-171450" algn="ctr">
              <a:buFont typeface="Wingdings" pitchFamily="2" charset="2"/>
              <a:buChar char="Ø"/>
            </a:pPr>
            <a:endParaRPr lang="ru-RU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559071" y="4469548"/>
            <a:ext cx="5760640" cy="504056"/>
          </a:xfrm>
          <a:prstGeom prst="downArrow">
            <a:avLst/>
          </a:prstGeom>
          <a:solidFill>
            <a:srgbClr val="A5002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10" y="7565892"/>
            <a:ext cx="6926263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Рисунок 27" descr="000462_ac65438a3583b416244a8042d2047877_work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96" y="8375517"/>
            <a:ext cx="383952" cy="28505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640741" y="8347589"/>
            <a:ext cx="633670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Гомельское областное управление </a:t>
            </a:r>
            <a:r>
              <a:rPr lang="ru-RU" sz="1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Фонда </a:t>
            </a:r>
            <a:r>
              <a:rPr lang="ru-RU" sz="1300" dirty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социальной защиты </a:t>
            </a:r>
            <a:r>
              <a:rPr lang="ru-RU" sz="1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населения</a:t>
            </a:r>
            <a:endParaRPr lang="ru-RU" sz="1300" dirty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10" y="2627784"/>
            <a:ext cx="6935788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>
            <a:off x="4653136" y="6243347"/>
            <a:ext cx="1872208" cy="1104991"/>
          </a:xfrm>
          <a:prstGeom prst="round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509120" y="6228184"/>
            <a:ext cx="19442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ctr">
              <a:buFont typeface="Wingdings" pitchFamily="2" charset="2"/>
              <a:buChar char="Ø"/>
            </a:pP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получение  будущей пенсии в минимальном размере</a:t>
            </a:r>
            <a:endParaRPr lang="ru-RU" sz="13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09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432</TotalTime>
  <Words>38</Words>
  <Application>Microsoft Office PowerPoint</Application>
  <PresentationFormat>Экран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Аспект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Бердникова Юлия Николаевна</dc:creator>
  <cp:lastModifiedBy>Монахов Кирилл Викторович</cp:lastModifiedBy>
  <cp:revision>14</cp:revision>
  <cp:lastPrinted>2021-07-27T06:53:10Z</cp:lastPrinted>
  <dcterms:created xsi:type="dcterms:W3CDTF">2021-07-26T13:48:20Z</dcterms:created>
  <dcterms:modified xsi:type="dcterms:W3CDTF">2021-07-29T07:49:17Z</dcterms:modified>
</cp:coreProperties>
</file>